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5458-6404-4A4D-A646-C02EA069CA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CE2A9-75B4-4923-8914-7BE932B0B3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867400"/>
            <a:ext cx="5486400" cy="228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abBruD" pitchFamily="66" charset="0"/>
              </a:rPr>
              <a:t/>
            </a:r>
            <a:br>
              <a:rPr lang="en-US" sz="4800" dirty="0" smtClean="0">
                <a:latin typeface="ArabBruD" pitchFamily="66" charset="0"/>
              </a:rPr>
            </a:br>
            <a:r>
              <a:rPr lang="en-US" sz="4800" dirty="0">
                <a:latin typeface="ArabBruD" pitchFamily="66" charset="0"/>
              </a:rPr>
              <a:t/>
            </a:r>
            <a:br>
              <a:rPr lang="en-US" sz="4800" dirty="0">
                <a:latin typeface="ArabBruD" pitchFamily="66" charset="0"/>
              </a:rPr>
            </a:br>
            <a:r>
              <a:rPr lang="en-US" sz="4800" dirty="0" smtClean="0">
                <a:latin typeface="ArabBruD" pitchFamily="66" charset="0"/>
              </a:rPr>
              <a:t/>
            </a:r>
            <a:br>
              <a:rPr lang="en-US" sz="4800" dirty="0" smtClean="0">
                <a:latin typeface="ArabBruD" pitchFamily="66" charset="0"/>
              </a:rPr>
            </a:br>
            <a:r>
              <a:rPr lang="en-US" sz="4800" dirty="0" smtClean="0">
                <a:latin typeface="ArabBruD" pitchFamily="66" charset="0"/>
              </a:rPr>
              <a:t/>
            </a:r>
            <a:br>
              <a:rPr lang="en-US" sz="4800" dirty="0" smtClean="0">
                <a:latin typeface="ArabBruD" pitchFamily="66" charset="0"/>
              </a:rPr>
            </a:br>
            <a:r>
              <a:rPr lang="en-US" sz="4800" dirty="0" smtClean="0">
                <a:latin typeface="ArabBruD" pitchFamily="66" charset="0"/>
              </a:rPr>
              <a:t>Tips for Parents and Caregivers</a:t>
            </a:r>
            <a:endParaRPr lang="en-US" sz="4800" dirty="0">
              <a:latin typeface="ArabBruD" pitchFamily="66" charset="0"/>
            </a:endParaRPr>
          </a:p>
        </p:txBody>
      </p:sp>
      <p:pic>
        <p:nvPicPr>
          <p:cNvPr id="6" name="Picture Placeholder 5" descr="downloa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612775"/>
            <a:ext cx="4953000" cy="4035426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5262"/>
          </a:xfrm>
        </p:spPr>
        <p:txBody>
          <a:bodyPr>
            <a:noAutofit/>
          </a:bodyPr>
          <a:lstStyle/>
          <a:p>
            <a:pPr algn="r"/>
            <a:endParaRPr lang="en-US" b="1" dirty="0" smtClean="0">
              <a:latin typeface="Bradley Hand ITC" pitchFamily="66" charset="0"/>
            </a:endParaRPr>
          </a:p>
          <a:p>
            <a:pPr algn="r"/>
            <a:endParaRPr lang="en-US" b="1" dirty="0">
              <a:latin typeface="Bradley Hand ITC" pitchFamily="66" charset="0"/>
            </a:endParaRPr>
          </a:p>
          <a:p>
            <a:pPr algn="r"/>
            <a:r>
              <a:rPr lang="en-US" b="1" dirty="0" smtClean="0">
                <a:latin typeface="Bradley Hand ITC" pitchFamily="66" charset="0"/>
              </a:rPr>
              <a:t>By Mrs.  Torres</a:t>
            </a:r>
          </a:p>
          <a:p>
            <a:pPr algn="r"/>
            <a:endParaRPr lang="en-US" b="1" dirty="0">
              <a:latin typeface="Bradley Hand ITC" pitchFamily="66" charset="0"/>
            </a:endParaRPr>
          </a:p>
          <a:p>
            <a:pPr algn="r"/>
            <a:endParaRPr lang="en-US" b="1" dirty="0" smtClean="0">
              <a:latin typeface="Bradley Hand ITC" pitchFamily="66" charset="0"/>
            </a:endParaRPr>
          </a:p>
          <a:p>
            <a:pPr algn="r"/>
            <a:endParaRPr lang="en-US" b="1" dirty="0">
              <a:latin typeface="Bradley Hand ITC" pitchFamily="66" charset="0"/>
            </a:endParaRPr>
          </a:p>
          <a:p>
            <a:pPr algn="r"/>
            <a:endParaRPr lang="en-US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0" dirty="0" smtClean="0">
                <a:latin typeface="First-Grader" pitchFamily="34" charset="0"/>
              </a:rPr>
              <a:t>Get plenty of Rest</a:t>
            </a:r>
            <a:endParaRPr lang="en-US" sz="4000" b="0" dirty="0">
              <a:latin typeface="First-Grader" pitchFamily="34" charset="0"/>
            </a:endParaRPr>
          </a:p>
        </p:txBody>
      </p:sp>
      <p:pic>
        <p:nvPicPr>
          <p:cNvPr id="5" name="Picture Placeholder 4" descr="slee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901" b="7901"/>
          <a:stretch>
            <a:fillRect/>
          </a:stretch>
        </p:blipFill>
        <p:spPr>
          <a:xfrm>
            <a:off x="1447800" y="762000"/>
            <a:ext cx="5562600" cy="372533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First-Grader" pitchFamily="34" charset="0"/>
              </a:rPr>
              <a:t>Designate a quiet place in your house where your child can do homework</a:t>
            </a:r>
            <a:endParaRPr lang="en-US" sz="2400" dirty="0">
              <a:latin typeface="First-Grader" pitchFamily="34" charset="0"/>
            </a:endParaRPr>
          </a:p>
        </p:txBody>
      </p:sp>
      <p:pic>
        <p:nvPicPr>
          <p:cNvPr id="5" name="Picture Placeholder 4" descr="homewor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304" b="19304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0668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First-Grader" pitchFamily="34" charset="0"/>
              </a:rPr>
              <a:t>Ask your child what did he/she learn at school</a:t>
            </a:r>
            <a:endParaRPr lang="en-US" sz="2400" dirty="0">
              <a:latin typeface="First-Grader" pitchFamily="34" charset="0"/>
            </a:endParaRPr>
          </a:p>
        </p:txBody>
      </p:sp>
      <p:pic>
        <p:nvPicPr>
          <p:cNvPr id="5" name="Picture Placeholder 4" descr="parent-child-conten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16" b="221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First-Grader" pitchFamily="34" charset="0"/>
              </a:rPr>
              <a:t>Read to and with your child daily and ask him/her questions about the story</a:t>
            </a:r>
            <a:endParaRPr lang="en-US" sz="2400" dirty="0">
              <a:latin typeface="First-Grader" pitchFamily="34" charset="0"/>
            </a:endParaRPr>
          </a:p>
        </p:txBody>
      </p:sp>
      <p:pic>
        <p:nvPicPr>
          <p:cNvPr id="5" name="Picture Placeholder 4" descr="family readin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120279" y="612775"/>
            <a:ext cx="4830417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First-Grader" pitchFamily="34" charset="0"/>
              </a:rPr>
              <a:t>Provide healthy and balanced meals.</a:t>
            </a:r>
            <a:endParaRPr lang="en-US" sz="2400" dirty="0">
              <a:latin typeface="First-Grader" pitchFamily="34" charset="0"/>
            </a:endParaRPr>
          </a:p>
        </p:txBody>
      </p:sp>
      <p:pic>
        <p:nvPicPr>
          <p:cNvPr id="5" name="Picture Placeholder 4" descr="eatin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583" b="5583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irst-Grader" pitchFamily="34" charset="0"/>
              </a:rPr>
              <a:t>Demonstrate and encourage good manners</a:t>
            </a:r>
            <a:endParaRPr lang="en-US" sz="2800" dirty="0">
              <a:latin typeface="First-Grader" pitchFamily="34" charset="0"/>
            </a:endParaRPr>
          </a:p>
        </p:txBody>
      </p:sp>
      <p:pic>
        <p:nvPicPr>
          <p:cNvPr id="7" name="Content Placeholder 6" descr="mann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02694"/>
            <a:ext cx="6477000" cy="435990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irst-Grader" pitchFamily="34" charset="0"/>
              </a:rPr>
              <a:t>Pray together !!!</a:t>
            </a:r>
            <a:endParaRPr lang="en-US" dirty="0">
              <a:latin typeface="First-Grader" pitchFamily="34" charset="0"/>
            </a:endParaRPr>
          </a:p>
        </p:txBody>
      </p:sp>
      <p:pic>
        <p:nvPicPr>
          <p:cNvPr id="9" name="Content Placeholder 8" descr="download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3962399" cy="5029200"/>
          </a:xfrm>
        </p:spPr>
      </p:pic>
      <p:pic>
        <p:nvPicPr>
          <p:cNvPr id="8" name="Content Placeholder 7" descr="pray togeth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76077" y="1371600"/>
            <a:ext cx="3871675" cy="5029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irst-Grader" pitchFamily="34" charset="0"/>
              </a:rPr>
              <a:t>Praise your child!!!</a:t>
            </a:r>
            <a:endParaRPr lang="en-US" dirty="0">
              <a:latin typeface="First-Grader" pitchFamily="34" charset="0"/>
            </a:endParaRPr>
          </a:p>
        </p:txBody>
      </p:sp>
      <p:pic>
        <p:nvPicPr>
          <p:cNvPr id="7" name="Content Placeholder 6" descr="good jo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4000"/>
            <a:ext cx="5110162" cy="3494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178</TotalTime>
  <Words>62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Tips for Parents and Caregivers</vt:lpstr>
      <vt:lpstr>Get plenty of Rest</vt:lpstr>
      <vt:lpstr>Designate a quiet place in your house where your child can do homework</vt:lpstr>
      <vt:lpstr>Ask your child what did he/she learn at school</vt:lpstr>
      <vt:lpstr>Read to and with your child daily and ask him/her questions about the story</vt:lpstr>
      <vt:lpstr>Provide healthy and balanced meals.</vt:lpstr>
      <vt:lpstr>Demonstrate and encourage good manners</vt:lpstr>
      <vt:lpstr>Pray together !!!</vt:lpstr>
      <vt:lpstr>Praise your child!!!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Tips for Parents and Caregivers</dc:title>
  <dc:creator>teacher</dc:creator>
  <cp:lastModifiedBy>teacher</cp:lastModifiedBy>
  <cp:revision>6</cp:revision>
  <dcterms:created xsi:type="dcterms:W3CDTF">2015-09-14T20:24:53Z</dcterms:created>
  <dcterms:modified xsi:type="dcterms:W3CDTF">2015-09-14T23:23:33Z</dcterms:modified>
</cp:coreProperties>
</file>